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4" r:id="rId6"/>
    <p:sldId id="261" r:id="rId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1" d="100"/>
          <a:sy n="41" d="100"/>
        </p:scale>
        <p:origin x="-1182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286D733-6BE3-40B5-BAFF-64A20EF33707}" type="datetimeFigureOut">
              <a:rPr lang="en-US"/>
              <a:pPr>
                <a:defRPr/>
              </a:pPr>
              <a:t>9/5/2017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15D889C-3532-4A21-B621-43862DC80F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2435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9DE604-E498-4B75-9C56-9CC3D3893EB8}" type="datetimeFigureOut">
              <a:rPr lang="en-US"/>
              <a:pPr>
                <a:defRPr/>
              </a:pPr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A6D067-42A8-4E35-A63D-DF2D9527A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6F5894-B873-4F5A-BD46-BD4B4B824A97}" type="datetimeFigureOut">
              <a:rPr lang="en-US"/>
              <a:pPr>
                <a:defRPr/>
              </a:pPr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F3BCB8-F208-45DC-A2E2-9301FD37A3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21F1FE-3DF4-4E8F-A5A0-09C92C84548E}" type="datetimeFigureOut">
              <a:rPr lang="en-US"/>
              <a:pPr>
                <a:defRPr/>
              </a:pPr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D553E-FE3D-4870-9EF8-28C81EAE53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DA24C7-7F96-46AC-9BAE-F3D480D97A2F}" type="datetimeFigureOut">
              <a:rPr lang="en-US"/>
              <a:pPr>
                <a:defRPr/>
              </a:pPr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656B21-D340-41A7-8388-D95EA8DDDB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0C4B5-12C7-4EA7-83AE-C06C25A042E0}" type="datetimeFigureOut">
              <a:rPr lang="en-US"/>
              <a:pPr>
                <a:defRPr/>
              </a:pPr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5850D8-6F30-4449-B194-D2126FDFBB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6D1E97-B98D-499B-B250-0F0ED7014B57}" type="datetimeFigureOut">
              <a:rPr lang="en-US"/>
              <a:pPr>
                <a:defRPr/>
              </a:pPr>
              <a:t>9/5/2017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16F61-DBE0-4316-B2F8-FF552C3485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85BB83-6E25-40A5-8F46-8AE762637800}" type="datetimeFigureOut">
              <a:rPr lang="en-US"/>
              <a:pPr>
                <a:defRPr/>
              </a:pPr>
              <a:t>9/5/2017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399311-E8FD-4B47-994D-3122141ED4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E1086-9669-4D92-ABAD-F5A9E03273E6}" type="datetimeFigureOut">
              <a:rPr lang="en-US"/>
              <a:pPr>
                <a:defRPr/>
              </a:pPr>
              <a:t>9/5/2017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AAC7E1-EC10-4F32-A9DF-35E33D3B60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EF8FAC-07B8-4CDA-AA8B-3665E50F8BDD}" type="datetimeFigureOut">
              <a:rPr lang="en-US"/>
              <a:pPr>
                <a:defRPr/>
              </a:pPr>
              <a:t>9/5/2017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E378E-B2D4-4796-805B-CD139B4C69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448E9E-F5B2-4814-9601-0AA68B7E662C}" type="datetimeFigureOut">
              <a:rPr lang="en-US"/>
              <a:pPr>
                <a:defRPr/>
              </a:pPr>
              <a:t>9/5/2017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0F84C-FCA7-44F2-AB3E-E6AE3B4B3B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C86AAA-9D58-4B2D-A329-10DF5248F4A8}" type="datetimeFigureOut">
              <a:rPr lang="en-US"/>
              <a:pPr>
                <a:defRPr/>
              </a:pPr>
              <a:t>9/5/2017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6CF3D-FEAF-407E-86B8-D991218C11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A2548E9-31C8-40DE-8677-CA5FF3D3F33F}" type="datetimeFigureOut">
              <a:rPr lang="en-US"/>
              <a:pPr>
                <a:defRPr/>
              </a:pPr>
              <a:t>9/5/2017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BCA3A5-7256-4374-A797-1C455D459F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#1 referee-1.pd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686800" cy="4602163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en-US" smtClean="0"/>
              <a:t>	</a:t>
            </a:r>
          </a:p>
        </p:txBody>
      </p:sp>
      <p:pic>
        <p:nvPicPr>
          <p:cNvPr id="3075" name="Picture 1" descr="#1 referee-2.pd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 descr="#1 referee-2(2a).pd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 descr="#1 referee-3.pd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#1 referee-5.pd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 descr="#1 referee-6.pd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0</Words>
  <Application>Microsoft Office PowerPoint</Application>
  <PresentationFormat>On-screen Show (4:3)</PresentationFormat>
  <Paragraphs>1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Scoring and Mechanics</dc:title>
  <dc:creator>rbaker</dc:creator>
  <cp:lastModifiedBy>KruseJ</cp:lastModifiedBy>
  <cp:revision>19</cp:revision>
  <dcterms:created xsi:type="dcterms:W3CDTF">2016-03-14T14:11:28Z</dcterms:created>
  <dcterms:modified xsi:type="dcterms:W3CDTF">2017-09-06T01:31:51Z</dcterms:modified>
</cp:coreProperties>
</file>